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8"/>
  </p:notesMasterIdLst>
  <p:sldIdLst>
    <p:sldId id="257" r:id="rId2"/>
    <p:sldId id="258" r:id="rId3"/>
    <p:sldId id="259" r:id="rId4"/>
    <p:sldId id="265" r:id="rId5"/>
    <p:sldId id="266" r:id="rId6"/>
    <p:sldId id="267" r:id="rId7"/>
    <p:sldId id="260" r:id="rId8"/>
    <p:sldId id="268" r:id="rId9"/>
    <p:sldId id="261" r:id="rId10"/>
    <p:sldId id="269" r:id="rId11"/>
    <p:sldId id="270" r:id="rId12"/>
    <p:sldId id="262" r:id="rId13"/>
    <p:sldId id="263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E5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6305" autoAdjust="0"/>
  </p:normalViewPr>
  <p:slideViewPr>
    <p:cSldViewPr snapToGrid="0">
      <p:cViewPr varScale="1">
        <p:scale>
          <a:sx n="72" d="100"/>
          <a:sy n="72" d="100"/>
        </p:scale>
        <p:origin x="54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g>
</file>

<file path=ppt/media/image12.jpg>
</file>

<file path=ppt/media/image13.jpg>
</file>

<file path=ppt/media/image14.jpeg>
</file>

<file path=ppt/media/image15.jpg>
</file>

<file path=ppt/media/image16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40E71D-D11C-495C-B910-FD4CA5D77AB0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71F990-5B7F-4D89-8B69-5A87B3F288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9748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https://www.pexels.com/photo/young-man-and-woman-having-a-conversation-at-school-6209361/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25423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https://www.pexels.com/photo/monochrome-photo-of-couple-holding-hands-1004014/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71F990-5B7F-4D89-8B69-5A87B3F2887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826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https://pixabay.com/photos/kiss-mark-collar-man-concept-idea-5654536/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11104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https://www.pexels.com/photo/man-in-black-long-sleeve-shirt-and-woman-in-black-long-sleeve-shirt-5616192/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71F990-5B7F-4D89-8B69-5A87B3F28876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52849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https://www.pexels.com/photo/a-couple-fighting-8560737/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71F990-5B7F-4D89-8B69-5A87B3F28876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01762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https://www.pexels.com/photo/man-looking-at-a-woman-walking-out-of-the-apartment-6643025/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71F990-5B7F-4D89-8B69-5A87B3F28876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9270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https://www.pexels.com/photo/close-up-photo-of-serious-man-with-scar-on-his-face-7265997/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71F990-5B7F-4D89-8B69-5A87B3F28876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9802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https://pixabay.com/photos/girl-student-model-stairs-book-7029035/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https://www.pexels.com/photo/boy-holding-a-football-8813555/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123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https://pixabay.com/photos/letter-old-antique-handwriting-2794201/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4856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https://pixabay.com/photos/family-beach-people-ocean-6398107/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9235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https://www.pexels.com/photo/person-holding-letters-4439421/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5857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https://www.pexels.com/photo/desperate-evicted-male-entrepreneur-standing-near-window-3771129/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4804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https://www.pexels.com/photo/silhouette-of-man-247899/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91099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https://www.pexels.com/photo/teacher-and-students-posing-together-18739793/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4458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https://www.pexels.com/photo/person-holding-letters-4439421/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https://www.pexels.com/photo/crop-diverse-students-taking-notes-5965698/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6100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22059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2235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59967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68807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7200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1193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1604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16395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5223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78325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4067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E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E7FB98-C6CB-4740-899D-6DAABCCAB0E1}" type="datetimeFigureOut">
              <a:rPr lang="zh-TW" altLang="en-US" smtClean="0"/>
              <a:t>2024/10/24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A173D8-6BA7-437A-8F39-58A46647F8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6466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他與她的愛情故事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結果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4" name="圖片 3" descr="一張含有 服裝, 人員, 人的臉孔, 微笑 的圖片&#10;&#10;自動產生的描述">
            <a:extLst>
              <a:ext uri="{FF2B5EF4-FFF2-40B4-BE49-F238E27FC236}">
                <a16:creationId xmlns:a16="http://schemas.microsoft.com/office/drawing/2014/main" id="{33DFE445-139F-B24A-0DD4-2D94F0AAF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77" y="1471373"/>
            <a:ext cx="3371670" cy="505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2596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人員, 手指, 手腕, 黑與白 的圖片&#10;&#10;自動產生的描述">
            <a:extLst>
              <a:ext uri="{FF2B5EF4-FFF2-40B4-BE49-F238E27FC236}">
                <a16:creationId xmlns:a16="http://schemas.microsoft.com/office/drawing/2014/main" id="{71E141A7-EA49-6DF1-F5A0-14C07761AC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8" y="1958429"/>
            <a:ext cx="6524926" cy="4017069"/>
          </a:xfrm>
          <a:prstGeom prst="rect">
            <a:avLst/>
          </a:prstGeom>
        </p:spPr>
      </p:pic>
      <p:sp>
        <p:nvSpPr>
          <p:cNvPr id="3" name="Google Shape;84;p1">
            <a:extLst>
              <a:ext uri="{FF2B5EF4-FFF2-40B4-BE49-F238E27FC236}">
                <a16:creationId xmlns:a16="http://schemas.microsoft.com/office/drawing/2014/main" id="{6C4DA6D8-CE16-544B-C166-67D2FDD27330}"/>
              </a:ext>
            </a:extLst>
          </p:cNvPr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結果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93228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意外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3" name="圖片 2" descr="一張含有 人員, 服裝, 領子, 領結 的圖片&#10;&#10;自動產生的描述">
            <a:extLst>
              <a:ext uri="{FF2B5EF4-FFF2-40B4-BE49-F238E27FC236}">
                <a16:creationId xmlns:a16="http://schemas.microsoft.com/office/drawing/2014/main" id="{9F52E9CE-6D15-0AAE-1821-7969288D4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80" y="1765005"/>
            <a:ext cx="6331316" cy="421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5441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;p1">
            <a:extLst>
              <a:ext uri="{FF2B5EF4-FFF2-40B4-BE49-F238E27FC236}">
                <a16:creationId xmlns:a16="http://schemas.microsoft.com/office/drawing/2014/main" id="{7F668D20-8A45-0BCA-1921-44C02ECD14F0}"/>
              </a:ext>
            </a:extLst>
          </p:cNvPr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轉彎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4" name="圖片 3" descr="一張含有 服裝, 人員, 建築, 人的臉孔 的圖片&#10;&#10;自動產生的描述">
            <a:extLst>
              <a:ext uri="{FF2B5EF4-FFF2-40B4-BE49-F238E27FC236}">
                <a16:creationId xmlns:a16="http://schemas.microsoft.com/office/drawing/2014/main" id="{93153455-F512-9FE1-3F1D-C6676FB711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77" y="1775637"/>
            <a:ext cx="6155674" cy="410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6555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;p1">
            <a:extLst>
              <a:ext uri="{FF2B5EF4-FFF2-40B4-BE49-F238E27FC236}">
                <a16:creationId xmlns:a16="http://schemas.microsoft.com/office/drawing/2014/main" id="{7F668D20-8A45-0BCA-1921-44C02ECD14F0}"/>
              </a:ext>
            </a:extLst>
          </p:cNvPr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轉彎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5" name="圖片 4" descr="一張含有 人員, 服裝, 牆, 傢俱 的圖片&#10;&#10;自動產生的描述">
            <a:extLst>
              <a:ext uri="{FF2B5EF4-FFF2-40B4-BE49-F238E27FC236}">
                <a16:creationId xmlns:a16="http://schemas.microsoft.com/office/drawing/2014/main" id="{742A50E7-2B06-75FC-4DA2-20D1993FB3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371" y="1471374"/>
            <a:ext cx="3409506" cy="511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1988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;p1">
            <a:extLst>
              <a:ext uri="{FF2B5EF4-FFF2-40B4-BE49-F238E27FC236}">
                <a16:creationId xmlns:a16="http://schemas.microsoft.com/office/drawing/2014/main" id="{7F668D20-8A45-0BCA-1921-44C02ECD14F0}"/>
              </a:ext>
            </a:extLst>
          </p:cNvPr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轉彎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4" name="圖片 3" descr="一張含有 服裝, 人員, 牆, 室內 的圖片&#10;&#10;自動產生的描述">
            <a:extLst>
              <a:ext uri="{FF2B5EF4-FFF2-40B4-BE49-F238E27FC236}">
                <a16:creationId xmlns:a16="http://schemas.microsoft.com/office/drawing/2014/main" id="{DC7A2D31-CBC7-7E4E-90EB-E91CCEF41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26" y="1935124"/>
            <a:ext cx="5963774" cy="397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701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;p1">
            <a:extLst>
              <a:ext uri="{FF2B5EF4-FFF2-40B4-BE49-F238E27FC236}">
                <a16:creationId xmlns:a16="http://schemas.microsoft.com/office/drawing/2014/main" id="{7F668D20-8A45-0BCA-1921-44C02ECD14F0}"/>
              </a:ext>
            </a:extLst>
          </p:cNvPr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結局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3" name="圖片 2" descr="一張含有 人的臉孔, 人員, 黑與白, 男人 的圖片&#10;&#10;自動產生的描述">
            <a:extLst>
              <a:ext uri="{FF2B5EF4-FFF2-40B4-BE49-F238E27FC236}">
                <a16:creationId xmlns:a16="http://schemas.microsoft.com/office/drawing/2014/main" id="{2DBE07EE-74C7-5C1A-5389-4B42C41AD3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27" y="1935124"/>
            <a:ext cx="5963774" cy="397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3157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目標</a:t>
            </a:r>
            <a:endParaRPr lang="zh-TW" altLang="en-US"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3" name="圖片 2" descr="一張含有 服裝, 人員, 人的臉孔, 牆 的圖片&#10;&#10;自動產生的描述">
            <a:extLst>
              <a:ext uri="{FF2B5EF4-FFF2-40B4-BE49-F238E27FC236}">
                <a16:creationId xmlns:a16="http://schemas.microsoft.com/office/drawing/2014/main" id="{C66F28FF-3BDC-ED33-B456-A8FAE3442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11" y="1471374"/>
            <a:ext cx="3066762" cy="4906819"/>
          </a:xfrm>
          <a:prstGeom prst="rect">
            <a:avLst/>
          </a:prstGeom>
        </p:spPr>
      </p:pic>
      <p:pic>
        <p:nvPicPr>
          <p:cNvPr id="5" name="圖片 4" descr="一張含有 人員, 服裝, 樹狀, 戶外 的圖片&#10;&#10;自動產生的描述">
            <a:extLst>
              <a:ext uri="{FF2B5EF4-FFF2-40B4-BE49-F238E27FC236}">
                <a16:creationId xmlns:a16="http://schemas.microsoft.com/office/drawing/2014/main" id="{32AC8339-4A1F-A068-2D23-90252C4DA9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293" y="2465625"/>
            <a:ext cx="2784166" cy="417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14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目標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3" name="圖片 2" descr="一張含有 辦公用品, 筆跡, 文具, 辦公室儀器 的圖片&#10;&#10;自動產生的描述">
            <a:extLst>
              <a:ext uri="{FF2B5EF4-FFF2-40B4-BE49-F238E27FC236}">
                <a16:creationId xmlns:a16="http://schemas.microsoft.com/office/drawing/2014/main" id="{826FF780-5EFE-AC7F-0C31-59C7E6274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54" y="1844479"/>
            <a:ext cx="6205682" cy="413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802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阻礙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4" name="圖片 3" descr="一張含有 服裝, 戶外, 天空, 人員 的圖片&#10;&#10;自動產生的描述">
            <a:extLst>
              <a:ext uri="{FF2B5EF4-FFF2-40B4-BE49-F238E27FC236}">
                <a16:creationId xmlns:a16="http://schemas.microsoft.com/office/drawing/2014/main" id="{7996D6E9-5497-8F69-5972-539735CF11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62" y="1880369"/>
            <a:ext cx="6122555" cy="408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206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阻礙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3" name="圖片 2" descr="一張含有 人員, 服裝, 手指, 女孩 的圖片&#10;&#10;自動產生的描述">
            <a:extLst>
              <a:ext uri="{FF2B5EF4-FFF2-40B4-BE49-F238E27FC236}">
                <a16:creationId xmlns:a16="http://schemas.microsoft.com/office/drawing/2014/main" id="{653916B9-2108-24C9-C861-9B71F2B80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36" y="1938320"/>
            <a:ext cx="6465121" cy="431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3197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阻礙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4" name="圖片 3" descr="一張含有 人員, 服裝, 牆, 室內 的圖片&#10;&#10;自動產生的描述">
            <a:extLst>
              <a:ext uri="{FF2B5EF4-FFF2-40B4-BE49-F238E27FC236}">
                <a16:creationId xmlns:a16="http://schemas.microsoft.com/office/drawing/2014/main" id="{50A4732F-3470-988B-008B-1C4513D17C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46" y="1786269"/>
            <a:ext cx="6426235" cy="428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226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努力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5" name="圖片 4" descr="一張含有 書櫃, 黑與白, 文字, 圖書 的圖片&#10;&#10;自動產生的描述">
            <a:extLst>
              <a:ext uri="{FF2B5EF4-FFF2-40B4-BE49-F238E27FC236}">
                <a16:creationId xmlns:a16="http://schemas.microsoft.com/office/drawing/2014/main" id="{7D16BF3B-39AD-FDE1-52CB-45DD9FBDF7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88" y="1818168"/>
            <a:ext cx="6280439" cy="418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6813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努力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3" name="圖片 2" descr="一張含有 服裝, 人的臉孔, 人員, 微笑 的圖片&#10;&#10;自動產生的描述">
            <a:extLst>
              <a:ext uri="{FF2B5EF4-FFF2-40B4-BE49-F238E27FC236}">
                <a16:creationId xmlns:a16="http://schemas.microsoft.com/office/drawing/2014/main" id="{BA0CF8B5-03CF-3E38-2A50-FB68142837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42" y="1471374"/>
            <a:ext cx="5146173" cy="505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927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685799" y="609600"/>
            <a:ext cx="417252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zh-TW" altLang="en-US" sz="4000" dirty="0">
                <a:latin typeface="MS PGothic" panose="020B0600070205080204" pitchFamily="34" charset="-128"/>
                <a:ea typeface="MS PGothic" panose="020B0600070205080204" pitchFamily="34" charset="-128"/>
                <a:sym typeface="Noto Sans TC"/>
              </a:rPr>
              <a:t>結果</a:t>
            </a:r>
            <a:endParaRPr sz="1200" dirty="0"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pic>
        <p:nvPicPr>
          <p:cNvPr id="3" name="圖片 2" descr="一張含有 人員, 服裝, 手指, 女孩 的圖片&#10;&#10;自動產生的描述">
            <a:extLst>
              <a:ext uri="{FF2B5EF4-FFF2-40B4-BE49-F238E27FC236}">
                <a16:creationId xmlns:a16="http://schemas.microsoft.com/office/drawing/2014/main" id="{784A701C-9CC3-C3B5-3899-3CA9CA5303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06" y="1850065"/>
            <a:ext cx="6012711" cy="4008474"/>
          </a:xfrm>
          <a:prstGeom prst="rect">
            <a:avLst/>
          </a:prstGeom>
        </p:spPr>
      </p:pic>
      <p:pic>
        <p:nvPicPr>
          <p:cNvPr id="5" name="圖片 4" descr="一張含有 服裝, 人員, 文字, 報紙 的圖片&#10;&#10;自動產生的描述">
            <a:extLst>
              <a:ext uri="{FF2B5EF4-FFF2-40B4-BE49-F238E27FC236}">
                <a16:creationId xmlns:a16="http://schemas.microsoft.com/office/drawing/2014/main" id="{FB8488AE-4DA9-4307-1D10-EFBCFA06B3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896" y="2336622"/>
            <a:ext cx="6012711" cy="400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0111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佈景主題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 佈景主題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Words>222</Words>
  <Application>Microsoft Office PowerPoint</Application>
  <PresentationFormat>寬螢幕</PresentationFormat>
  <Paragraphs>38</Paragraphs>
  <Slides>16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1" baseType="lpstr">
      <vt:lpstr>MS PGothic</vt:lpstr>
      <vt:lpstr>Aptos</vt:lpstr>
      <vt:lpstr>Aptos Display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ex R</dc:creator>
  <cp:lastModifiedBy>ex R</cp:lastModifiedBy>
  <cp:revision>7</cp:revision>
  <dcterms:created xsi:type="dcterms:W3CDTF">2024-10-22T10:27:51Z</dcterms:created>
  <dcterms:modified xsi:type="dcterms:W3CDTF">2024-10-24T05:42:55Z</dcterms:modified>
</cp:coreProperties>
</file>

<file path=docProps/thumbnail.jpeg>
</file>